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ink/ink2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9"/>
  </p:notesMasterIdLst>
  <p:sldIdLst>
    <p:sldId id="256" r:id="rId2"/>
    <p:sldId id="257" r:id="rId3"/>
    <p:sldId id="258" r:id="rId4"/>
    <p:sldId id="266" r:id="rId5"/>
    <p:sldId id="265" r:id="rId6"/>
    <p:sldId id="267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78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16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Veneu Catigories In Each Neghbourhoods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Sheet1!$E$7:$E$26</c:f>
              <c:numCache>
                <c:formatCode>General</c:formatCode>
                <c:ptCount val="20"/>
              </c:numCache>
            </c:numRef>
          </c:val>
          <c:extLst>
            <c:ext xmlns:c16="http://schemas.microsoft.com/office/drawing/2014/chart" uri="{C3380CC4-5D6E-409C-BE32-E72D297353CC}">
              <c16:uniqueId val="{00000000-D833-9344-890C-0079ADB0075B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Sheet1!$F$7:$F$26</c:f>
              <c:numCache>
                <c:formatCode>General</c:formatCode>
                <c:ptCount val="20"/>
                <c:pt idx="1">
                  <c:v>24</c:v>
                </c:pt>
                <c:pt idx="2">
                  <c:v>4</c:v>
                </c:pt>
                <c:pt idx="3">
                  <c:v>22</c:v>
                </c:pt>
                <c:pt idx="4">
                  <c:v>5</c:v>
                </c:pt>
                <c:pt idx="5">
                  <c:v>20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6</c:v>
                </c:pt>
                <c:pt idx="10">
                  <c:v>67</c:v>
                </c:pt>
                <c:pt idx="11">
                  <c:v>4</c:v>
                </c:pt>
                <c:pt idx="12">
                  <c:v>5</c:v>
                </c:pt>
                <c:pt idx="13">
                  <c:v>2</c:v>
                </c:pt>
                <c:pt idx="14">
                  <c:v>1</c:v>
                </c:pt>
                <c:pt idx="15">
                  <c:v>9</c:v>
                </c:pt>
                <c:pt idx="16">
                  <c:v>5</c:v>
                </c:pt>
                <c:pt idx="17">
                  <c:v>5</c:v>
                </c:pt>
                <c:pt idx="18">
                  <c:v>3</c:v>
                </c:pt>
                <c:pt idx="19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833-9344-890C-0079ADB0075B}"/>
            </c:ext>
          </c:extLst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Sheet1!$G$7:$G$26</c:f>
              <c:numCache>
                <c:formatCode>General</c:formatCode>
                <c:ptCount val="20"/>
              </c:numCache>
            </c:numRef>
          </c:val>
          <c:extLst>
            <c:ext xmlns:c16="http://schemas.microsoft.com/office/drawing/2014/chart" uri="{C3380CC4-5D6E-409C-BE32-E72D297353CC}">
              <c16:uniqueId val="{00000002-D833-9344-890C-0079ADB0075B}"/>
            </c:ext>
          </c:extLst>
        </c:ser>
        <c:ser>
          <c:idx val="3"/>
          <c:order val="3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Sheet1!$H$7:$H$26</c:f>
              <c:numCache>
                <c:formatCode>General</c:formatCode>
                <c:ptCount val="20"/>
              </c:numCache>
            </c:numRef>
          </c:val>
          <c:extLst>
            <c:ext xmlns:c16="http://schemas.microsoft.com/office/drawing/2014/chart" uri="{C3380CC4-5D6E-409C-BE32-E72D297353CC}">
              <c16:uniqueId val="{00000003-D833-9344-890C-0079ADB0075B}"/>
            </c:ext>
          </c:extLst>
        </c:ser>
        <c:ser>
          <c:idx val="4"/>
          <c:order val="4"/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Sheet1!$I$7:$I$26</c:f>
              <c:numCache>
                <c:formatCode>General</c:formatCode>
                <c:ptCount val="20"/>
              </c:numCache>
            </c:numRef>
          </c:val>
          <c:extLst>
            <c:ext xmlns:c16="http://schemas.microsoft.com/office/drawing/2014/chart" uri="{C3380CC4-5D6E-409C-BE32-E72D297353CC}">
              <c16:uniqueId val="{00000004-D833-9344-890C-0079ADB0075B}"/>
            </c:ext>
          </c:extLst>
        </c:ser>
        <c:ser>
          <c:idx val="5"/>
          <c:order val="5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Sheet1!$D$7:$D$26</c:f>
              <c:strCache>
                <c:ptCount val="20"/>
                <c:pt idx="1">
                  <c:v>Bathurst Manor, Wilson Heights, Downsview North</c:v>
                </c:pt>
                <c:pt idx="2">
                  <c:v>Bayview Village</c:v>
                </c:pt>
                <c:pt idx="3">
                  <c:v>Bedford Park, Lawrence Manor East</c:v>
                </c:pt>
                <c:pt idx="4">
                  <c:v>Don Mills North</c:v>
                </c:pt>
                <c:pt idx="5">
                  <c:v>Don Mills South</c:v>
                </c:pt>
                <c:pt idx="6">
                  <c:v>Downsview Central</c:v>
                </c:pt>
                <c:pt idx="7">
                  <c:v>Downsview East</c:v>
                </c:pt>
                <c:pt idx="8">
                  <c:v>Downsview Northwest</c:v>
                </c:pt>
                <c:pt idx="9">
                  <c:v>Downsview West</c:v>
                </c:pt>
                <c:pt idx="10">
                  <c:v>Fairview, Henry Farm, Oriole</c:v>
                </c:pt>
                <c:pt idx="11">
                  <c:v>Glencairn</c:v>
                </c:pt>
                <c:pt idx="12">
                  <c:v>Hillcrest Village</c:v>
                </c:pt>
                <c:pt idx="13">
                  <c:v>Humber Summit</c:v>
                </c:pt>
                <c:pt idx="14">
                  <c:v>Humberlea, Emery</c:v>
                </c:pt>
                <c:pt idx="15">
                  <c:v>Lawrence Manor, Lawrence Heights</c:v>
                </c:pt>
                <c:pt idx="16">
                  <c:v>North Park, Maple Leaf Park, Upwood Park</c:v>
                </c:pt>
                <c:pt idx="17">
                  <c:v>Northwood Park, York University</c:v>
                </c:pt>
                <c:pt idx="18">
                  <c:v>Parkwoods</c:v>
                </c:pt>
                <c:pt idx="19">
                  <c:v>Victoria Village</c:v>
                </c:pt>
              </c:strCache>
            </c:strRef>
          </c:cat>
          <c:val>
            <c:numRef>
              <c:f>Sheet1!$J$7:$J$26</c:f>
              <c:numCache>
                <c:formatCode>General</c:formatCode>
                <c:ptCount val="20"/>
              </c:numCache>
            </c:numRef>
          </c:val>
          <c:extLst>
            <c:ext xmlns:c16="http://schemas.microsoft.com/office/drawing/2014/chart" uri="{C3380CC4-5D6E-409C-BE32-E72D297353CC}">
              <c16:uniqueId val="{00000005-D833-9344-890C-0079ADB007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638879088"/>
        <c:axId val="638880736"/>
      </c:barChart>
      <c:catAx>
        <c:axId val="638879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8880736"/>
        <c:crosses val="autoZero"/>
        <c:auto val="1"/>
        <c:lblAlgn val="ctr"/>
        <c:lblOffset val="100"/>
        <c:noMultiLvlLbl val="0"/>
      </c:catAx>
      <c:valAx>
        <c:axId val="638880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887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668B26-C21F-4CDF-A441-CA5F8E6FD769}" type="doc">
      <dgm:prSet loTypeId="urn:microsoft.com/office/officeart/2005/8/layout/hProcess6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B1280BB-C303-494F-A174-DE4702DC7B89}">
      <dgm:prSet/>
      <dgm:spPr/>
      <dgm:t>
        <a:bodyPr/>
        <a:lstStyle/>
        <a:p>
          <a:r>
            <a:rPr lang="en-US" dirty="0"/>
            <a:t>Find</a:t>
          </a:r>
        </a:p>
      </dgm:t>
    </dgm:pt>
    <dgm:pt modelId="{1C62CA44-9609-4423-AACE-AD201FD40C28}" type="parTrans" cxnId="{44D93764-3E91-415E-A8CF-2F5F750733F7}">
      <dgm:prSet/>
      <dgm:spPr/>
      <dgm:t>
        <a:bodyPr/>
        <a:lstStyle/>
        <a:p>
          <a:endParaRPr lang="en-US"/>
        </a:p>
      </dgm:t>
    </dgm:pt>
    <dgm:pt modelId="{5A5C59E1-6AB2-44F3-A39E-6DE973174EEA}" type="sibTrans" cxnId="{44D93764-3E91-415E-A8CF-2F5F750733F7}">
      <dgm:prSet/>
      <dgm:spPr/>
      <dgm:t>
        <a:bodyPr/>
        <a:lstStyle/>
        <a:p>
          <a:endParaRPr lang="en-US"/>
        </a:p>
      </dgm:t>
    </dgm:pt>
    <dgm:pt modelId="{F45159CA-F3CB-4840-A4D4-D7D556949899}">
      <dgm:prSet/>
      <dgm:spPr/>
      <dgm:t>
        <a:bodyPr/>
        <a:lstStyle/>
        <a:p>
          <a:endParaRPr lang="en-US" dirty="0"/>
        </a:p>
      </dgm:t>
    </dgm:pt>
    <dgm:pt modelId="{F65F99B9-CF9B-41DD-9F8A-3C56DBA652B1}" type="parTrans" cxnId="{C9AD7F46-9BD6-49F6-8E61-CAFF027EBF8D}">
      <dgm:prSet/>
      <dgm:spPr/>
      <dgm:t>
        <a:bodyPr/>
        <a:lstStyle/>
        <a:p>
          <a:endParaRPr lang="en-US"/>
        </a:p>
      </dgm:t>
    </dgm:pt>
    <dgm:pt modelId="{17677D90-B29E-47BC-B861-691A3C4237B7}" type="sibTrans" cxnId="{C9AD7F46-9BD6-49F6-8E61-CAFF027EBF8D}">
      <dgm:prSet/>
      <dgm:spPr/>
      <dgm:t>
        <a:bodyPr/>
        <a:lstStyle/>
        <a:p>
          <a:endParaRPr lang="en-US"/>
        </a:p>
      </dgm:t>
    </dgm:pt>
    <dgm:pt modelId="{4E94EF79-CCBD-4236-B6B6-2CBCDB0CBFB7}">
      <dgm:prSet/>
      <dgm:spPr/>
      <dgm:t>
        <a:bodyPr/>
        <a:lstStyle/>
        <a:p>
          <a:r>
            <a:rPr lang="en-US"/>
            <a:t>Benefit</a:t>
          </a:r>
        </a:p>
      </dgm:t>
    </dgm:pt>
    <dgm:pt modelId="{77DEED8A-EC37-41A0-A7DA-B1762258EE20}" type="parTrans" cxnId="{A755EE79-6DCF-4202-9245-01EA2709E102}">
      <dgm:prSet/>
      <dgm:spPr/>
      <dgm:t>
        <a:bodyPr/>
        <a:lstStyle/>
        <a:p>
          <a:endParaRPr lang="en-US"/>
        </a:p>
      </dgm:t>
    </dgm:pt>
    <dgm:pt modelId="{2185C1CA-5F3D-4C2C-AE45-08B4DDA58FDD}" type="sibTrans" cxnId="{A755EE79-6DCF-4202-9245-01EA2709E102}">
      <dgm:prSet/>
      <dgm:spPr/>
      <dgm:t>
        <a:bodyPr/>
        <a:lstStyle/>
        <a:p>
          <a:endParaRPr lang="en-US"/>
        </a:p>
      </dgm:t>
    </dgm:pt>
    <dgm:pt modelId="{E4D11B63-C771-4CF3-AF1F-4B34B38AA9E9}">
      <dgm:prSet/>
      <dgm:spPr/>
      <dgm:t>
        <a:bodyPr/>
        <a:lstStyle/>
        <a:p>
          <a:r>
            <a:rPr lang="en-US" dirty="0"/>
            <a:t>Benefit entities who wants to start a new restaurant in North York Toronto.</a:t>
          </a:r>
        </a:p>
      </dgm:t>
    </dgm:pt>
    <dgm:pt modelId="{7B021707-381C-4030-88AF-2EBB8986E33E}" type="parTrans" cxnId="{EF9D4E1F-4158-4408-B282-EB226C5F3B95}">
      <dgm:prSet/>
      <dgm:spPr/>
      <dgm:t>
        <a:bodyPr/>
        <a:lstStyle/>
        <a:p>
          <a:endParaRPr lang="en-US"/>
        </a:p>
      </dgm:t>
    </dgm:pt>
    <dgm:pt modelId="{788E43A0-D4B5-4325-8823-0F3796C0BB7D}" type="sibTrans" cxnId="{EF9D4E1F-4158-4408-B282-EB226C5F3B95}">
      <dgm:prSet/>
      <dgm:spPr/>
      <dgm:t>
        <a:bodyPr/>
        <a:lstStyle/>
        <a:p>
          <a:endParaRPr lang="en-US"/>
        </a:p>
      </dgm:t>
    </dgm:pt>
    <dgm:pt modelId="{265BB3A6-923C-4181-A742-63F90451B27D}">
      <dgm:prSet/>
      <dgm:spPr/>
      <dgm:t>
        <a:bodyPr/>
        <a:lstStyle/>
        <a:p>
          <a:r>
            <a:rPr lang="en-US" dirty="0"/>
            <a:t>Benefit</a:t>
          </a:r>
        </a:p>
      </dgm:t>
    </dgm:pt>
    <dgm:pt modelId="{F802DC33-AF80-4A65-807A-FE424D4062E1}" type="parTrans" cxnId="{82ECC221-12E0-4629-9060-060792F88F62}">
      <dgm:prSet/>
      <dgm:spPr/>
      <dgm:t>
        <a:bodyPr/>
        <a:lstStyle/>
        <a:p>
          <a:endParaRPr lang="en-US"/>
        </a:p>
      </dgm:t>
    </dgm:pt>
    <dgm:pt modelId="{F0BFCA07-083C-4E93-ACBF-D9805346DFCA}" type="sibTrans" cxnId="{82ECC221-12E0-4629-9060-060792F88F62}">
      <dgm:prSet/>
      <dgm:spPr/>
      <dgm:t>
        <a:bodyPr/>
        <a:lstStyle/>
        <a:p>
          <a:endParaRPr lang="en-US"/>
        </a:p>
      </dgm:t>
    </dgm:pt>
    <dgm:pt modelId="{9E78FDBC-1426-4A00-BD2E-5C5F5B608A76}">
      <dgm:prSet/>
      <dgm:spPr/>
      <dgm:t>
        <a:bodyPr/>
        <a:lstStyle/>
        <a:p>
          <a:r>
            <a:rPr lang="en-US" dirty="0"/>
            <a:t>Benefit investor who are looking for the area in North York where restaurants are the most popular venue choice.</a:t>
          </a:r>
        </a:p>
      </dgm:t>
    </dgm:pt>
    <dgm:pt modelId="{816B491D-A629-4E32-8720-FF4088038E89}" type="parTrans" cxnId="{98373B3B-FA91-4EF9-9FA7-367B27021065}">
      <dgm:prSet/>
      <dgm:spPr/>
      <dgm:t>
        <a:bodyPr/>
        <a:lstStyle/>
        <a:p>
          <a:endParaRPr lang="en-US"/>
        </a:p>
      </dgm:t>
    </dgm:pt>
    <dgm:pt modelId="{11E6CDFD-5A33-4889-A024-37C53C935CEC}" type="sibTrans" cxnId="{98373B3B-FA91-4EF9-9FA7-367B27021065}">
      <dgm:prSet/>
      <dgm:spPr/>
      <dgm:t>
        <a:bodyPr/>
        <a:lstStyle/>
        <a:p>
          <a:endParaRPr lang="en-US"/>
        </a:p>
      </dgm:t>
    </dgm:pt>
    <dgm:pt modelId="{6B8B257A-AE61-F940-AA64-EAE260CBA74A}">
      <dgm:prSet/>
      <dgm:spPr/>
      <dgm:t>
        <a:bodyPr/>
        <a:lstStyle/>
        <a:p>
          <a:r>
            <a:rPr lang="en-GB" dirty="0"/>
            <a:t>Find the most popular neighbourhoods in North York to establish a new restaurant.</a:t>
          </a:r>
        </a:p>
      </dgm:t>
    </dgm:pt>
    <dgm:pt modelId="{EA2708AD-EA34-514F-A549-DBEE18065DB1}" type="parTrans" cxnId="{0C480E05-3C1E-1E48-888B-E4AC56B79DC7}">
      <dgm:prSet/>
      <dgm:spPr/>
      <dgm:t>
        <a:bodyPr/>
        <a:lstStyle/>
        <a:p>
          <a:endParaRPr lang="en-GB"/>
        </a:p>
      </dgm:t>
    </dgm:pt>
    <dgm:pt modelId="{42B87B11-CDA9-3440-A5F3-07DA7870000C}" type="sibTrans" cxnId="{0C480E05-3C1E-1E48-888B-E4AC56B79DC7}">
      <dgm:prSet/>
      <dgm:spPr/>
      <dgm:t>
        <a:bodyPr/>
        <a:lstStyle/>
        <a:p>
          <a:endParaRPr lang="en-GB"/>
        </a:p>
      </dgm:t>
    </dgm:pt>
    <dgm:pt modelId="{1ACBD78D-4EA3-AE47-B961-A58BA786E21B}" type="pres">
      <dgm:prSet presAssocID="{53668B26-C21F-4CDF-A441-CA5F8E6FD769}" presName="theList" presStyleCnt="0">
        <dgm:presLayoutVars>
          <dgm:dir/>
          <dgm:animLvl val="lvl"/>
          <dgm:resizeHandles val="exact"/>
        </dgm:presLayoutVars>
      </dgm:prSet>
      <dgm:spPr/>
    </dgm:pt>
    <dgm:pt modelId="{DB0D2D32-DB68-D641-B875-D6060EB08262}" type="pres">
      <dgm:prSet presAssocID="{4B1280BB-C303-494F-A174-DE4702DC7B89}" presName="compNode" presStyleCnt="0"/>
      <dgm:spPr/>
    </dgm:pt>
    <dgm:pt modelId="{14988B5C-DBFE-1C4C-99F0-F2EE727738AD}" type="pres">
      <dgm:prSet presAssocID="{4B1280BB-C303-494F-A174-DE4702DC7B89}" presName="noGeometry" presStyleCnt="0"/>
      <dgm:spPr/>
    </dgm:pt>
    <dgm:pt modelId="{4F14A699-4A0E-2F47-A8D9-AC52BEE6D089}" type="pres">
      <dgm:prSet presAssocID="{4B1280BB-C303-494F-A174-DE4702DC7B89}" presName="childTextVisible" presStyleLbl="bgAccFollowNode1" presStyleIdx="0" presStyleCnt="3">
        <dgm:presLayoutVars>
          <dgm:bulletEnabled val="1"/>
        </dgm:presLayoutVars>
      </dgm:prSet>
      <dgm:spPr/>
    </dgm:pt>
    <dgm:pt modelId="{7654682A-A601-9342-986F-431D7CFA9049}" type="pres">
      <dgm:prSet presAssocID="{4B1280BB-C303-494F-A174-DE4702DC7B89}" presName="childTextHidden" presStyleLbl="bgAccFollowNode1" presStyleIdx="0" presStyleCnt="3"/>
      <dgm:spPr/>
    </dgm:pt>
    <dgm:pt modelId="{2FCC242E-A9B1-D844-8050-7ADA41C457DC}" type="pres">
      <dgm:prSet presAssocID="{4B1280BB-C303-494F-A174-DE4702DC7B89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99847806-E33D-834E-9F83-E0D5C86B5F7E}" type="pres">
      <dgm:prSet presAssocID="{4B1280BB-C303-494F-A174-DE4702DC7B89}" presName="aSpace" presStyleCnt="0"/>
      <dgm:spPr/>
    </dgm:pt>
    <dgm:pt modelId="{806695B2-34C1-8F47-90EA-D60AE92B7B2C}" type="pres">
      <dgm:prSet presAssocID="{4E94EF79-CCBD-4236-B6B6-2CBCDB0CBFB7}" presName="compNode" presStyleCnt="0"/>
      <dgm:spPr/>
    </dgm:pt>
    <dgm:pt modelId="{2D9C58FB-7933-1E45-A8BE-2CDD5374423D}" type="pres">
      <dgm:prSet presAssocID="{4E94EF79-CCBD-4236-B6B6-2CBCDB0CBFB7}" presName="noGeometry" presStyleCnt="0"/>
      <dgm:spPr/>
    </dgm:pt>
    <dgm:pt modelId="{B3AD0AE8-3A44-1549-A792-91598F78D230}" type="pres">
      <dgm:prSet presAssocID="{4E94EF79-CCBD-4236-B6B6-2CBCDB0CBFB7}" presName="childTextVisible" presStyleLbl="bgAccFollowNode1" presStyleIdx="1" presStyleCnt="3">
        <dgm:presLayoutVars>
          <dgm:bulletEnabled val="1"/>
        </dgm:presLayoutVars>
      </dgm:prSet>
      <dgm:spPr/>
    </dgm:pt>
    <dgm:pt modelId="{488B2F73-4BEB-3E41-AFAF-DD856490DCB7}" type="pres">
      <dgm:prSet presAssocID="{4E94EF79-CCBD-4236-B6B6-2CBCDB0CBFB7}" presName="childTextHidden" presStyleLbl="bgAccFollowNode1" presStyleIdx="1" presStyleCnt="3"/>
      <dgm:spPr/>
    </dgm:pt>
    <dgm:pt modelId="{BCFBCC3E-17C5-BA42-9AB3-7993A459A9CC}" type="pres">
      <dgm:prSet presAssocID="{4E94EF79-CCBD-4236-B6B6-2CBCDB0CBFB7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0EF64D3C-365B-2744-9094-6F642B0562E7}" type="pres">
      <dgm:prSet presAssocID="{4E94EF79-CCBD-4236-B6B6-2CBCDB0CBFB7}" presName="aSpace" presStyleCnt="0"/>
      <dgm:spPr/>
    </dgm:pt>
    <dgm:pt modelId="{A13124FA-65A1-FB43-9D9C-B2001DFB0919}" type="pres">
      <dgm:prSet presAssocID="{265BB3A6-923C-4181-A742-63F90451B27D}" presName="compNode" presStyleCnt="0"/>
      <dgm:spPr/>
    </dgm:pt>
    <dgm:pt modelId="{3ABB63D4-B907-0E46-8F25-287AA857E5A3}" type="pres">
      <dgm:prSet presAssocID="{265BB3A6-923C-4181-A742-63F90451B27D}" presName="noGeometry" presStyleCnt="0"/>
      <dgm:spPr/>
    </dgm:pt>
    <dgm:pt modelId="{4801C7CE-DB8D-BC4E-94FF-84D46AD1572D}" type="pres">
      <dgm:prSet presAssocID="{265BB3A6-923C-4181-A742-63F90451B27D}" presName="childTextVisible" presStyleLbl="bgAccFollowNode1" presStyleIdx="2" presStyleCnt="3">
        <dgm:presLayoutVars>
          <dgm:bulletEnabled val="1"/>
        </dgm:presLayoutVars>
      </dgm:prSet>
      <dgm:spPr/>
    </dgm:pt>
    <dgm:pt modelId="{0AF5AAFC-8B7A-084A-B5C8-72E573218170}" type="pres">
      <dgm:prSet presAssocID="{265BB3A6-923C-4181-A742-63F90451B27D}" presName="childTextHidden" presStyleLbl="bgAccFollowNode1" presStyleIdx="2" presStyleCnt="3"/>
      <dgm:spPr/>
    </dgm:pt>
    <dgm:pt modelId="{33582940-5115-CC4B-9D2B-B76B04EB8856}" type="pres">
      <dgm:prSet presAssocID="{265BB3A6-923C-4181-A742-63F90451B27D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1E83E802-EA6A-A449-A420-8F58B454B628}" type="presOf" srcId="{F45159CA-F3CB-4840-A4D4-D7D556949899}" destId="{4F14A699-4A0E-2F47-A8D9-AC52BEE6D089}" srcOrd="0" destOrd="0" presId="urn:microsoft.com/office/officeart/2005/8/layout/hProcess6"/>
    <dgm:cxn modelId="{0C480E05-3C1E-1E48-888B-E4AC56B79DC7}" srcId="{4B1280BB-C303-494F-A174-DE4702DC7B89}" destId="{6B8B257A-AE61-F940-AA64-EAE260CBA74A}" srcOrd="1" destOrd="0" parTransId="{EA2708AD-EA34-514F-A549-DBEE18065DB1}" sibTransId="{42B87B11-CDA9-3440-A5F3-07DA7870000C}"/>
    <dgm:cxn modelId="{99002716-0AEC-A44E-B177-5F65152B58D7}" type="presOf" srcId="{6B8B257A-AE61-F940-AA64-EAE260CBA74A}" destId="{4F14A699-4A0E-2F47-A8D9-AC52BEE6D089}" srcOrd="0" destOrd="1" presId="urn:microsoft.com/office/officeart/2005/8/layout/hProcess6"/>
    <dgm:cxn modelId="{EF9D4E1F-4158-4408-B282-EB226C5F3B95}" srcId="{4E94EF79-CCBD-4236-B6B6-2CBCDB0CBFB7}" destId="{E4D11B63-C771-4CF3-AF1F-4B34B38AA9E9}" srcOrd="0" destOrd="0" parTransId="{7B021707-381C-4030-88AF-2EBB8986E33E}" sibTransId="{788E43A0-D4B5-4325-8823-0F3796C0BB7D}"/>
    <dgm:cxn modelId="{82ECC221-12E0-4629-9060-060792F88F62}" srcId="{53668B26-C21F-4CDF-A441-CA5F8E6FD769}" destId="{265BB3A6-923C-4181-A742-63F90451B27D}" srcOrd="2" destOrd="0" parTransId="{F802DC33-AF80-4A65-807A-FE424D4062E1}" sibTransId="{F0BFCA07-083C-4E93-ACBF-D9805346DFCA}"/>
    <dgm:cxn modelId="{99206822-B88A-384F-AF9E-B677FF0E6D57}" type="presOf" srcId="{6B8B257A-AE61-F940-AA64-EAE260CBA74A}" destId="{7654682A-A601-9342-986F-431D7CFA9049}" srcOrd="1" destOrd="1" presId="urn:microsoft.com/office/officeart/2005/8/layout/hProcess6"/>
    <dgm:cxn modelId="{8633C43A-12C8-B84F-AB24-DD18D77B0BC4}" type="presOf" srcId="{F45159CA-F3CB-4840-A4D4-D7D556949899}" destId="{7654682A-A601-9342-986F-431D7CFA9049}" srcOrd="1" destOrd="0" presId="urn:microsoft.com/office/officeart/2005/8/layout/hProcess6"/>
    <dgm:cxn modelId="{98373B3B-FA91-4EF9-9FA7-367B27021065}" srcId="{265BB3A6-923C-4181-A742-63F90451B27D}" destId="{9E78FDBC-1426-4A00-BD2E-5C5F5B608A76}" srcOrd="0" destOrd="0" parTransId="{816B491D-A629-4E32-8720-FF4088038E89}" sibTransId="{11E6CDFD-5A33-4889-A024-37C53C935CEC}"/>
    <dgm:cxn modelId="{C9AD7F46-9BD6-49F6-8E61-CAFF027EBF8D}" srcId="{4B1280BB-C303-494F-A174-DE4702DC7B89}" destId="{F45159CA-F3CB-4840-A4D4-D7D556949899}" srcOrd="0" destOrd="0" parTransId="{F65F99B9-CF9B-41DD-9F8A-3C56DBA652B1}" sibTransId="{17677D90-B29E-47BC-B861-691A3C4237B7}"/>
    <dgm:cxn modelId="{93C3F649-D705-B444-8DB5-BB79F26AB0C5}" type="presOf" srcId="{E4D11B63-C771-4CF3-AF1F-4B34B38AA9E9}" destId="{488B2F73-4BEB-3E41-AFAF-DD856490DCB7}" srcOrd="1" destOrd="0" presId="urn:microsoft.com/office/officeart/2005/8/layout/hProcess6"/>
    <dgm:cxn modelId="{9A46295D-F373-4D47-A186-DD2C4E3E86EF}" type="presOf" srcId="{9E78FDBC-1426-4A00-BD2E-5C5F5B608A76}" destId="{0AF5AAFC-8B7A-084A-B5C8-72E573218170}" srcOrd="1" destOrd="0" presId="urn:microsoft.com/office/officeart/2005/8/layout/hProcess6"/>
    <dgm:cxn modelId="{44D93764-3E91-415E-A8CF-2F5F750733F7}" srcId="{53668B26-C21F-4CDF-A441-CA5F8E6FD769}" destId="{4B1280BB-C303-494F-A174-DE4702DC7B89}" srcOrd="0" destOrd="0" parTransId="{1C62CA44-9609-4423-AACE-AD201FD40C28}" sibTransId="{5A5C59E1-6AB2-44F3-A39E-6DE973174EEA}"/>
    <dgm:cxn modelId="{584FDC75-42DC-834A-9044-B23D978CF232}" type="presOf" srcId="{4E94EF79-CCBD-4236-B6B6-2CBCDB0CBFB7}" destId="{BCFBCC3E-17C5-BA42-9AB3-7993A459A9CC}" srcOrd="0" destOrd="0" presId="urn:microsoft.com/office/officeart/2005/8/layout/hProcess6"/>
    <dgm:cxn modelId="{A755EE79-6DCF-4202-9245-01EA2709E102}" srcId="{53668B26-C21F-4CDF-A441-CA5F8E6FD769}" destId="{4E94EF79-CCBD-4236-B6B6-2CBCDB0CBFB7}" srcOrd="1" destOrd="0" parTransId="{77DEED8A-EC37-41A0-A7DA-B1762258EE20}" sibTransId="{2185C1CA-5F3D-4C2C-AE45-08B4DDA58FDD}"/>
    <dgm:cxn modelId="{797464C7-72C1-F54B-BC4E-21B2D27DBDEB}" type="presOf" srcId="{4B1280BB-C303-494F-A174-DE4702DC7B89}" destId="{2FCC242E-A9B1-D844-8050-7ADA41C457DC}" srcOrd="0" destOrd="0" presId="urn:microsoft.com/office/officeart/2005/8/layout/hProcess6"/>
    <dgm:cxn modelId="{34C8DDD9-FA1E-7640-A556-03DF99C9AF8F}" type="presOf" srcId="{53668B26-C21F-4CDF-A441-CA5F8E6FD769}" destId="{1ACBD78D-4EA3-AE47-B961-A58BA786E21B}" srcOrd="0" destOrd="0" presId="urn:microsoft.com/office/officeart/2005/8/layout/hProcess6"/>
    <dgm:cxn modelId="{9E1221DA-54FC-C74A-8450-215D9254237B}" type="presOf" srcId="{265BB3A6-923C-4181-A742-63F90451B27D}" destId="{33582940-5115-CC4B-9D2B-B76B04EB8856}" srcOrd="0" destOrd="0" presId="urn:microsoft.com/office/officeart/2005/8/layout/hProcess6"/>
    <dgm:cxn modelId="{7F9ABBE9-03E7-1D4A-8C54-55CFDC466FE2}" type="presOf" srcId="{E4D11B63-C771-4CF3-AF1F-4B34B38AA9E9}" destId="{B3AD0AE8-3A44-1549-A792-91598F78D230}" srcOrd="0" destOrd="0" presId="urn:microsoft.com/office/officeart/2005/8/layout/hProcess6"/>
    <dgm:cxn modelId="{201EE8F9-B939-0845-964C-476344E1CA5B}" type="presOf" srcId="{9E78FDBC-1426-4A00-BD2E-5C5F5B608A76}" destId="{4801C7CE-DB8D-BC4E-94FF-84D46AD1572D}" srcOrd="0" destOrd="0" presId="urn:microsoft.com/office/officeart/2005/8/layout/hProcess6"/>
    <dgm:cxn modelId="{D8FD1CBF-350A-174E-9561-91DDF5FAE481}" type="presParOf" srcId="{1ACBD78D-4EA3-AE47-B961-A58BA786E21B}" destId="{DB0D2D32-DB68-D641-B875-D6060EB08262}" srcOrd="0" destOrd="0" presId="urn:microsoft.com/office/officeart/2005/8/layout/hProcess6"/>
    <dgm:cxn modelId="{C203E77E-E8FA-BD4D-B6B8-E5208BC645CC}" type="presParOf" srcId="{DB0D2D32-DB68-D641-B875-D6060EB08262}" destId="{14988B5C-DBFE-1C4C-99F0-F2EE727738AD}" srcOrd="0" destOrd="0" presId="urn:microsoft.com/office/officeart/2005/8/layout/hProcess6"/>
    <dgm:cxn modelId="{1C452389-6239-554D-8572-2DA059F852BE}" type="presParOf" srcId="{DB0D2D32-DB68-D641-B875-D6060EB08262}" destId="{4F14A699-4A0E-2F47-A8D9-AC52BEE6D089}" srcOrd="1" destOrd="0" presId="urn:microsoft.com/office/officeart/2005/8/layout/hProcess6"/>
    <dgm:cxn modelId="{B419AD92-0BE4-5242-A9EC-E7D62FCDE0E2}" type="presParOf" srcId="{DB0D2D32-DB68-D641-B875-D6060EB08262}" destId="{7654682A-A601-9342-986F-431D7CFA9049}" srcOrd="2" destOrd="0" presId="urn:microsoft.com/office/officeart/2005/8/layout/hProcess6"/>
    <dgm:cxn modelId="{96CDBE39-65B8-844F-9BA0-D0956C20B96B}" type="presParOf" srcId="{DB0D2D32-DB68-D641-B875-D6060EB08262}" destId="{2FCC242E-A9B1-D844-8050-7ADA41C457DC}" srcOrd="3" destOrd="0" presId="urn:microsoft.com/office/officeart/2005/8/layout/hProcess6"/>
    <dgm:cxn modelId="{1133F3A9-52A6-3A40-B99C-7E31C5D2D601}" type="presParOf" srcId="{1ACBD78D-4EA3-AE47-B961-A58BA786E21B}" destId="{99847806-E33D-834E-9F83-E0D5C86B5F7E}" srcOrd="1" destOrd="0" presId="urn:microsoft.com/office/officeart/2005/8/layout/hProcess6"/>
    <dgm:cxn modelId="{C8756095-4E10-2749-971A-3327941099A7}" type="presParOf" srcId="{1ACBD78D-4EA3-AE47-B961-A58BA786E21B}" destId="{806695B2-34C1-8F47-90EA-D60AE92B7B2C}" srcOrd="2" destOrd="0" presId="urn:microsoft.com/office/officeart/2005/8/layout/hProcess6"/>
    <dgm:cxn modelId="{045E7C37-9AA9-9F42-8BA6-A68ECE7E1CEC}" type="presParOf" srcId="{806695B2-34C1-8F47-90EA-D60AE92B7B2C}" destId="{2D9C58FB-7933-1E45-A8BE-2CDD5374423D}" srcOrd="0" destOrd="0" presId="urn:microsoft.com/office/officeart/2005/8/layout/hProcess6"/>
    <dgm:cxn modelId="{C933AAB7-23AB-AA49-8F2D-044B9348606F}" type="presParOf" srcId="{806695B2-34C1-8F47-90EA-D60AE92B7B2C}" destId="{B3AD0AE8-3A44-1549-A792-91598F78D230}" srcOrd="1" destOrd="0" presId="urn:microsoft.com/office/officeart/2005/8/layout/hProcess6"/>
    <dgm:cxn modelId="{1B8DE604-90E1-454E-AC78-4EA0EF7B0755}" type="presParOf" srcId="{806695B2-34C1-8F47-90EA-D60AE92B7B2C}" destId="{488B2F73-4BEB-3E41-AFAF-DD856490DCB7}" srcOrd="2" destOrd="0" presId="urn:microsoft.com/office/officeart/2005/8/layout/hProcess6"/>
    <dgm:cxn modelId="{838F25E4-735B-DE44-81EF-1900B0CE4A14}" type="presParOf" srcId="{806695B2-34C1-8F47-90EA-D60AE92B7B2C}" destId="{BCFBCC3E-17C5-BA42-9AB3-7993A459A9CC}" srcOrd="3" destOrd="0" presId="urn:microsoft.com/office/officeart/2005/8/layout/hProcess6"/>
    <dgm:cxn modelId="{9440A14C-6E10-B349-ACE6-FCE54013F22A}" type="presParOf" srcId="{1ACBD78D-4EA3-AE47-B961-A58BA786E21B}" destId="{0EF64D3C-365B-2744-9094-6F642B0562E7}" srcOrd="3" destOrd="0" presId="urn:microsoft.com/office/officeart/2005/8/layout/hProcess6"/>
    <dgm:cxn modelId="{3187C3A1-B21E-D14F-BB7C-5DDDE6EB6EBE}" type="presParOf" srcId="{1ACBD78D-4EA3-AE47-B961-A58BA786E21B}" destId="{A13124FA-65A1-FB43-9D9C-B2001DFB0919}" srcOrd="4" destOrd="0" presId="urn:microsoft.com/office/officeart/2005/8/layout/hProcess6"/>
    <dgm:cxn modelId="{B0EA455D-9AF1-5E4D-A3FF-56881E20707A}" type="presParOf" srcId="{A13124FA-65A1-FB43-9D9C-B2001DFB0919}" destId="{3ABB63D4-B907-0E46-8F25-287AA857E5A3}" srcOrd="0" destOrd="0" presId="urn:microsoft.com/office/officeart/2005/8/layout/hProcess6"/>
    <dgm:cxn modelId="{0E5484D7-0081-F340-821A-A745D7C72E01}" type="presParOf" srcId="{A13124FA-65A1-FB43-9D9C-B2001DFB0919}" destId="{4801C7CE-DB8D-BC4E-94FF-84D46AD1572D}" srcOrd="1" destOrd="0" presId="urn:microsoft.com/office/officeart/2005/8/layout/hProcess6"/>
    <dgm:cxn modelId="{3204A85D-5ED6-894D-8A1C-27D4031E11A0}" type="presParOf" srcId="{A13124FA-65A1-FB43-9D9C-B2001DFB0919}" destId="{0AF5AAFC-8B7A-084A-B5C8-72E573218170}" srcOrd="2" destOrd="0" presId="urn:microsoft.com/office/officeart/2005/8/layout/hProcess6"/>
    <dgm:cxn modelId="{FC607D8A-E2C0-AC4B-A077-DA93247424BC}" type="presParOf" srcId="{A13124FA-65A1-FB43-9D9C-B2001DFB0919}" destId="{33582940-5115-CC4B-9D2B-B76B04EB8856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C06A94D-04C4-4F9A-91E0-7E18388A4D78}">
      <dgm:prSet/>
      <dgm:spPr/>
      <dgm:t>
        <a:bodyPr/>
        <a:lstStyle/>
        <a:p>
          <a:endParaRPr lang="en-US" b="0"/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/>
      <dgm:spPr/>
      <dgm:t>
        <a:bodyPr/>
        <a:lstStyle/>
        <a:p>
          <a:r>
            <a:rPr lang="en-GB"/>
            <a:t>Toronto post code, borough and neighbourhood data </a:t>
          </a:r>
          <a:endParaRPr lang="en-US"/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/>
      <dgm:spPr/>
      <dgm:t>
        <a:bodyPr/>
        <a:lstStyle/>
        <a:p>
          <a:endParaRPr lang="en-US"/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/>
      <dgm:spPr/>
      <dgm:t>
        <a:bodyPr/>
        <a:lstStyle/>
        <a:p>
          <a:r>
            <a:rPr lang="en-GB"/>
            <a:t>Venue details are provided by Foursquare</a:t>
          </a:r>
          <a:endParaRPr lang="en-US"/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3282D199-E96D-4F4A-96E5-15F392401A16}">
      <dgm:prSet/>
      <dgm:spPr/>
      <dgm:t>
        <a:bodyPr/>
        <a:lstStyle/>
        <a:p>
          <a:r>
            <a:rPr lang="en-GB" dirty="0"/>
            <a:t>Geospatial co-ordinate </a:t>
          </a:r>
          <a:endParaRPr lang="en-US" dirty="0"/>
        </a:p>
      </dgm:t>
    </dgm:pt>
    <dgm:pt modelId="{114BF0EA-A404-B24C-B9E2-E1DFB97B56AE}" type="parTrans" cxnId="{ECE6902D-50D6-FD45-AB17-A43EA43B2D58}">
      <dgm:prSet/>
      <dgm:spPr/>
      <dgm:t>
        <a:bodyPr/>
        <a:lstStyle/>
        <a:p>
          <a:endParaRPr lang="en-GB"/>
        </a:p>
      </dgm:t>
    </dgm:pt>
    <dgm:pt modelId="{9408251F-47E1-6D42-BFEA-954F60C2EA58}" type="sibTrans" cxnId="{ECE6902D-50D6-FD45-AB17-A43EA43B2D58}">
      <dgm:prSet/>
      <dgm:spPr/>
      <dgm:t>
        <a:bodyPr/>
        <a:lstStyle/>
        <a:p>
          <a:endParaRPr lang="en-GB"/>
        </a:p>
      </dgm:t>
    </dgm:pt>
    <dgm:pt modelId="{2C89711D-EF0C-1043-9DD6-410043519BC9}">
      <dgm:prSet/>
      <dgm:spPr/>
      <dgm:t>
        <a:bodyPr/>
        <a:lstStyle/>
        <a:p>
          <a:endParaRPr lang="en-GB"/>
        </a:p>
      </dgm:t>
    </dgm:pt>
    <dgm:pt modelId="{DE8019B5-8FA1-F440-8676-E516C05D333C}" type="parTrans" cxnId="{6EEAC94C-81C1-084D-B163-9C4EE78D01B2}">
      <dgm:prSet/>
      <dgm:spPr/>
      <dgm:t>
        <a:bodyPr/>
        <a:lstStyle/>
        <a:p>
          <a:endParaRPr lang="en-GB"/>
        </a:p>
      </dgm:t>
    </dgm:pt>
    <dgm:pt modelId="{7A86C139-DEE0-AC44-94FA-70220BFE98B1}" type="sibTrans" cxnId="{6EEAC94C-81C1-084D-B163-9C4EE78D01B2}">
      <dgm:prSet/>
      <dgm:spPr/>
      <dgm:t>
        <a:bodyPr/>
        <a:lstStyle/>
        <a:p>
          <a:endParaRPr lang="en-GB"/>
        </a:p>
      </dgm:t>
    </dgm:pt>
    <dgm:pt modelId="{6DE91DFC-7BC2-7748-AD08-B77C7E0E30ED}" type="pres">
      <dgm:prSet presAssocID="{DFAC09A8-9C39-47C5-ACF1-AF51175143C2}" presName="outerComposite" presStyleCnt="0">
        <dgm:presLayoutVars>
          <dgm:chMax val="5"/>
          <dgm:dir/>
          <dgm:resizeHandles val="exact"/>
        </dgm:presLayoutVars>
      </dgm:prSet>
      <dgm:spPr/>
    </dgm:pt>
    <dgm:pt modelId="{F4D32125-FAFA-1C4C-8A48-284E860CC820}" type="pres">
      <dgm:prSet presAssocID="{DFAC09A8-9C39-47C5-ACF1-AF51175143C2}" presName="dummyMaxCanvas" presStyleCnt="0">
        <dgm:presLayoutVars/>
      </dgm:prSet>
      <dgm:spPr/>
    </dgm:pt>
    <dgm:pt modelId="{76C42FEA-8ADD-F24A-83AD-1D739B010803}" type="pres">
      <dgm:prSet presAssocID="{DFAC09A8-9C39-47C5-ACF1-AF51175143C2}" presName="ThreeNodes_1" presStyleLbl="node1" presStyleIdx="0" presStyleCnt="3">
        <dgm:presLayoutVars>
          <dgm:bulletEnabled val="1"/>
        </dgm:presLayoutVars>
      </dgm:prSet>
      <dgm:spPr/>
    </dgm:pt>
    <dgm:pt modelId="{1FB2F8C0-6670-6A42-87FD-D57A0785BF03}" type="pres">
      <dgm:prSet presAssocID="{DFAC09A8-9C39-47C5-ACF1-AF51175143C2}" presName="ThreeNodes_2" presStyleLbl="node1" presStyleIdx="1" presStyleCnt="3">
        <dgm:presLayoutVars>
          <dgm:bulletEnabled val="1"/>
        </dgm:presLayoutVars>
      </dgm:prSet>
      <dgm:spPr/>
    </dgm:pt>
    <dgm:pt modelId="{ADBB98F4-55E9-BC4F-9082-E7A828999C04}" type="pres">
      <dgm:prSet presAssocID="{DFAC09A8-9C39-47C5-ACF1-AF51175143C2}" presName="ThreeNodes_3" presStyleLbl="node1" presStyleIdx="2" presStyleCnt="3">
        <dgm:presLayoutVars>
          <dgm:bulletEnabled val="1"/>
        </dgm:presLayoutVars>
      </dgm:prSet>
      <dgm:spPr/>
    </dgm:pt>
    <dgm:pt modelId="{ED168CDF-D638-3C41-A129-3D2B81270F97}" type="pres">
      <dgm:prSet presAssocID="{DFAC09A8-9C39-47C5-ACF1-AF51175143C2}" presName="ThreeConn_1-2" presStyleLbl="fgAccFollowNode1" presStyleIdx="0" presStyleCnt="2">
        <dgm:presLayoutVars>
          <dgm:bulletEnabled val="1"/>
        </dgm:presLayoutVars>
      </dgm:prSet>
      <dgm:spPr/>
    </dgm:pt>
    <dgm:pt modelId="{FA7AA7E7-5871-B948-8210-665A2D7DAE7B}" type="pres">
      <dgm:prSet presAssocID="{DFAC09A8-9C39-47C5-ACF1-AF51175143C2}" presName="ThreeConn_2-3" presStyleLbl="fgAccFollowNode1" presStyleIdx="1" presStyleCnt="2">
        <dgm:presLayoutVars>
          <dgm:bulletEnabled val="1"/>
        </dgm:presLayoutVars>
      </dgm:prSet>
      <dgm:spPr/>
    </dgm:pt>
    <dgm:pt modelId="{C0C97116-24BF-A44A-9601-9FE7007FEA70}" type="pres">
      <dgm:prSet presAssocID="{DFAC09A8-9C39-47C5-ACF1-AF51175143C2}" presName="ThreeNodes_1_text" presStyleLbl="node1" presStyleIdx="2" presStyleCnt="3">
        <dgm:presLayoutVars>
          <dgm:bulletEnabled val="1"/>
        </dgm:presLayoutVars>
      </dgm:prSet>
      <dgm:spPr/>
    </dgm:pt>
    <dgm:pt modelId="{37BDCD1E-AD39-644D-9A71-3C17DF72F2CC}" type="pres">
      <dgm:prSet presAssocID="{DFAC09A8-9C39-47C5-ACF1-AF51175143C2}" presName="ThreeNodes_2_text" presStyleLbl="node1" presStyleIdx="2" presStyleCnt="3">
        <dgm:presLayoutVars>
          <dgm:bulletEnabled val="1"/>
        </dgm:presLayoutVars>
      </dgm:prSet>
      <dgm:spPr/>
    </dgm:pt>
    <dgm:pt modelId="{9E3248F2-1972-B745-AC0F-EAFC19C2C85E}" type="pres">
      <dgm:prSet presAssocID="{DFAC09A8-9C39-47C5-ACF1-AF51175143C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E84A814-4EF4-9A4B-B7B7-773BCFB97C04}" type="presOf" srcId="{660A6CF8-914E-4D58-9344-7884BA84C770}" destId="{ADBB98F4-55E9-BC4F-9082-E7A828999C04}" srcOrd="0" destOrd="1" presId="urn:microsoft.com/office/officeart/2005/8/layout/vProcess5"/>
    <dgm:cxn modelId="{ECE6902D-50D6-FD45-AB17-A43EA43B2D58}" srcId="{E2ECF10B-C876-41B8-8C44-E72F5F515B80}" destId="{3282D199-E96D-4F4A-96E5-15F392401A16}" srcOrd="0" destOrd="0" parTransId="{114BF0EA-A404-B24C-B9E2-E1DFB97B56AE}" sibTransId="{9408251F-47E1-6D42-BFEA-954F60C2EA58}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19658436-75BD-EA44-B659-639CD896276B}" type="presOf" srcId="{E2ECF10B-C876-41B8-8C44-E72F5F515B80}" destId="{37BDCD1E-AD39-644D-9A71-3C17DF72F2CC}" srcOrd="1" destOrd="0" presId="urn:microsoft.com/office/officeart/2005/8/layout/vProcess5"/>
    <dgm:cxn modelId="{66503847-1B12-D048-ABFF-1B6498788676}" type="presOf" srcId="{38A2BF41-9E3A-4B4C-8E48-A8AE24550855}" destId="{C0C97116-24BF-A44A-9601-9FE7007FEA70}" srcOrd="1" destOrd="1" presId="urn:microsoft.com/office/officeart/2005/8/layout/vProcess5"/>
    <dgm:cxn modelId="{6EEAC94C-81C1-084D-B163-9C4EE78D01B2}" srcId="{DFAC09A8-9C39-47C5-ACF1-AF51175143C2}" destId="{2C89711D-EF0C-1043-9DD6-410043519BC9}" srcOrd="2" destOrd="0" parTransId="{DE8019B5-8FA1-F440-8676-E516C05D333C}" sibTransId="{7A86C139-DEE0-AC44-94FA-70220BFE98B1}"/>
    <dgm:cxn modelId="{CFFD3B57-7005-894B-BA5B-8595CDBD96FC}" type="presOf" srcId="{DFAC09A8-9C39-47C5-ACF1-AF51175143C2}" destId="{6DE91DFC-7BC2-7748-AD08-B77C7E0E30ED}" srcOrd="0" destOrd="0" presId="urn:microsoft.com/office/officeart/2005/8/layout/vProcess5"/>
    <dgm:cxn modelId="{61DDCE5D-65EA-5C49-A454-2693D771337D}" type="presOf" srcId="{2C89711D-EF0C-1043-9DD6-410043519BC9}" destId="{ADBB98F4-55E9-BC4F-9082-E7A828999C04}" srcOrd="0" destOrd="0" presId="urn:microsoft.com/office/officeart/2005/8/layout/vProcess5"/>
    <dgm:cxn modelId="{AE8FF65F-2C26-1C40-B4A6-BE8CFEDA93BA}" type="presOf" srcId="{E2ECF10B-C876-41B8-8C44-E72F5F515B80}" destId="{1FB2F8C0-6670-6A42-87FD-D57A0785BF03}" srcOrd="0" destOrd="0" presId="urn:microsoft.com/office/officeart/2005/8/layout/vProcess5"/>
    <dgm:cxn modelId="{2D3CF861-728A-A04D-B2B6-CFCED1C02210}" type="presOf" srcId="{FF8D9C84-B871-4241-8C6A-50FFA880647A}" destId="{ED168CDF-D638-3C41-A129-3D2B81270F97}" srcOrd="0" destOrd="0" presId="urn:microsoft.com/office/officeart/2005/8/layout/vProcess5"/>
    <dgm:cxn modelId="{48988E98-B369-9841-BEB4-5335AE3245B7}" type="presOf" srcId="{3282D199-E96D-4F4A-96E5-15F392401A16}" destId="{37BDCD1E-AD39-644D-9A71-3C17DF72F2CC}" srcOrd="1" destOrd="1" presId="urn:microsoft.com/office/officeart/2005/8/layout/vProcess5"/>
    <dgm:cxn modelId="{F6DEEB9A-7D43-483A-8750-30A65AD5F2B0}" srcId="{2C89711D-EF0C-1043-9DD6-410043519BC9}" destId="{660A6CF8-914E-4D58-9344-7884BA84C770}" srcOrd="0" destOrd="0" parTransId="{E30C7234-563C-493E-A5DB-895A0DFB6FE0}" sibTransId="{3BFABD82-28A7-46D3-9B8D-8309D74F7E3D}"/>
    <dgm:cxn modelId="{D21B81B6-3367-0749-B77A-D0BFF0E056F6}" type="presOf" srcId="{660A6CF8-914E-4D58-9344-7884BA84C770}" destId="{9E3248F2-1972-B745-AC0F-EAFC19C2C85E}" srcOrd="1" destOrd="1" presId="urn:microsoft.com/office/officeart/2005/8/layout/vProcess5"/>
    <dgm:cxn modelId="{F87F0BB7-2350-B24C-B01A-9F80C914F321}" type="presOf" srcId="{38A2BF41-9E3A-4B4C-8E48-A8AE24550855}" destId="{76C42FEA-8ADD-F24A-83AD-1D739B010803}" srcOrd="0" destOrd="1" presId="urn:microsoft.com/office/officeart/2005/8/layout/vProcess5"/>
    <dgm:cxn modelId="{619BACC2-D3E1-3643-A086-B785EE3A1AE3}" type="presOf" srcId="{3282D199-E96D-4F4A-96E5-15F392401A16}" destId="{1FB2F8C0-6670-6A42-87FD-D57A0785BF03}" srcOrd="0" destOrd="1" presId="urn:microsoft.com/office/officeart/2005/8/layout/vProcess5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5F5436DB-F03A-9D4D-996A-E2BE7023C252}" type="presOf" srcId="{2C89711D-EF0C-1043-9DD6-410043519BC9}" destId="{9E3248F2-1972-B745-AC0F-EAFC19C2C85E}" srcOrd="1" destOrd="0" presId="urn:microsoft.com/office/officeart/2005/8/layout/vProcess5"/>
    <dgm:cxn modelId="{A0EEC2E8-B86F-5A4A-9575-0C51D1E37232}" type="presOf" srcId="{BC06A94D-04C4-4F9A-91E0-7E18388A4D78}" destId="{C0C97116-24BF-A44A-9601-9FE7007FEA70}" srcOrd="1" destOrd="0" presId="urn:microsoft.com/office/officeart/2005/8/layout/vProcess5"/>
    <dgm:cxn modelId="{C553F0EB-5D3A-4043-8E46-8B1510933006}" type="presOf" srcId="{315B424B-8DA7-4629-8F12-FBC227BD3B49}" destId="{FA7AA7E7-5871-B948-8210-665A2D7DAE7B}" srcOrd="0" destOrd="0" presId="urn:microsoft.com/office/officeart/2005/8/layout/vProcess5"/>
    <dgm:cxn modelId="{AA0910F9-A881-1149-89A0-0EC563FEF8DD}" type="presOf" srcId="{BC06A94D-04C4-4F9A-91E0-7E18388A4D78}" destId="{76C42FEA-8ADD-F24A-83AD-1D739B010803}" srcOrd="0" destOrd="0" presId="urn:microsoft.com/office/officeart/2005/8/layout/vProcess5"/>
    <dgm:cxn modelId="{F59ED844-E9D3-1F4A-B5C0-9E3EB50305F0}" type="presParOf" srcId="{6DE91DFC-7BC2-7748-AD08-B77C7E0E30ED}" destId="{F4D32125-FAFA-1C4C-8A48-284E860CC820}" srcOrd="0" destOrd="0" presId="urn:microsoft.com/office/officeart/2005/8/layout/vProcess5"/>
    <dgm:cxn modelId="{691F718F-D5D0-4747-B279-A39E645422DC}" type="presParOf" srcId="{6DE91DFC-7BC2-7748-AD08-B77C7E0E30ED}" destId="{76C42FEA-8ADD-F24A-83AD-1D739B010803}" srcOrd="1" destOrd="0" presId="urn:microsoft.com/office/officeart/2005/8/layout/vProcess5"/>
    <dgm:cxn modelId="{92D283C7-AEE0-5F4D-B51F-760603F23A61}" type="presParOf" srcId="{6DE91DFC-7BC2-7748-AD08-B77C7E0E30ED}" destId="{1FB2F8C0-6670-6A42-87FD-D57A0785BF03}" srcOrd="2" destOrd="0" presId="urn:microsoft.com/office/officeart/2005/8/layout/vProcess5"/>
    <dgm:cxn modelId="{1E1FDF99-425C-FF46-89B2-49D88AA8813F}" type="presParOf" srcId="{6DE91DFC-7BC2-7748-AD08-B77C7E0E30ED}" destId="{ADBB98F4-55E9-BC4F-9082-E7A828999C04}" srcOrd="3" destOrd="0" presId="urn:microsoft.com/office/officeart/2005/8/layout/vProcess5"/>
    <dgm:cxn modelId="{3EEB4DD6-FA57-7C4C-8903-B5AD432FD7E3}" type="presParOf" srcId="{6DE91DFC-7BC2-7748-AD08-B77C7E0E30ED}" destId="{ED168CDF-D638-3C41-A129-3D2B81270F97}" srcOrd="4" destOrd="0" presId="urn:microsoft.com/office/officeart/2005/8/layout/vProcess5"/>
    <dgm:cxn modelId="{BBBC1D31-D2E7-1647-A6BA-9C9D6315EFEB}" type="presParOf" srcId="{6DE91DFC-7BC2-7748-AD08-B77C7E0E30ED}" destId="{FA7AA7E7-5871-B948-8210-665A2D7DAE7B}" srcOrd="5" destOrd="0" presId="urn:microsoft.com/office/officeart/2005/8/layout/vProcess5"/>
    <dgm:cxn modelId="{DB707A5B-F411-BA46-A2D5-4AD84A4DD0E1}" type="presParOf" srcId="{6DE91DFC-7BC2-7748-AD08-B77C7E0E30ED}" destId="{C0C97116-24BF-A44A-9601-9FE7007FEA70}" srcOrd="6" destOrd="0" presId="urn:microsoft.com/office/officeart/2005/8/layout/vProcess5"/>
    <dgm:cxn modelId="{C45A1E37-1922-184C-9C27-34029E7C4F9A}" type="presParOf" srcId="{6DE91DFC-7BC2-7748-AD08-B77C7E0E30ED}" destId="{37BDCD1E-AD39-644D-9A71-3C17DF72F2CC}" srcOrd="7" destOrd="0" presId="urn:microsoft.com/office/officeart/2005/8/layout/vProcess5"/>
    <dgm:cxn modelId="{283DD1F2-769E-1949-8DF0-71676A796092}" type="presParOf" srcId="{6DE91DFC-7BC2-7748-AD08-B77C7E0E30ED}" destId="{9E3248F2-1972-B745-AC0F-EAFC19C2C85E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dirty="0"/>
            <a:t>Handle missing data</a:t>
          </a:r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 phldrT="01"/>
      <dgm:spPr/>
      <dgm:t>
        <a:bodyPr/>
        <a:lstStyle/>
        <a:p>
          <a:r>
            <a:rPr lang="en-GB"/>
            <a:t>01</a:t>
          </a:r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Consolidate data frames</a:t>
          </a:r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 phldrT="02"/>
      <dgm:spPr/>
      <dgm:t>
        <a:bodyPr/>
        <a:lstStyle/>
        <a:p>
          <a:r>
            <a:rPr lang="en-GB"/>
            <a:t>02</a:t>
          </a:r>
        </a:p>
      </dgm:t>
    </dgm:pt>
    <dgm:pt modelId="{84353941-3EDF-854C-9777-9A3D082D7F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Feature engineering </a:t>
          </a:r>
        </a:p>
      </dgm:t>
    </dgm:pt>
    <dgm:pt modelId="{861BAEDD-3078-2A4E-9A8F-7256B3CE1E2E}" type="parTrans" cxnId="{B311B1AF-5A34-0E4A-A4CE-DA84B3CF9FF2}">
      <dgm:prSet/>
      <dgm:spPr/>
      <dgm:t>
        <a:bodyPr/>
        <a:lstStyle/>
        <a:p>
          <a:endParaRPr lang="en-GB"/>
        </a:p>
      </dgm:t>
    </dgm:pt>
    <dgm:pt modelId="{C1AB6020-5653-064E-B142-0039DC39F571}" type="sibTrans" cxnId="{B311B1AF-5A34-0E4A-A4CE-DA84B3CF9FF2}">
      <dgm:prSet phldrT="03"/>
      <dgm:spPr/>
      <dgm:t>
        <a:bodyPr/>
        <a:lstStyle/>
        <a:p>
          <a:r>
            <a:rPr lang="en-GB"/>
            <a:t>03</a:t>
          </a:r>
        </a:p>
      </dgm:t>
    </dgm:pt>
    <dgm:pt modelId="{FBF9600E-99DE-5B40-B600-4DA15F0F9C4D}" type="pres">
      <dgm:prSet presAssocID="{F1EC94B3-DFCF-1A4C-B469-1F45BF500B17}" presName="Name0" presStyleCnt="0">
        <dgm:presLayoutVars>
          <dgm:animLvl val="lvl"/>
          <dgm:resizeHandles val="exact"/>
        </dgm:presLayoutVars>
      </dgm:prSet>
      <dgm:spPr/>
    </dgm:pt>
    <dgm:pt modelId="{DF3A79F7-BE80-6742-90C0-A14401E946BF}" type="pres">
      <dgm:prSet presAssocID="{A1A2236C-596F-AC46-B8C4-CCE10A7F83D2}" presName="compositeNode" presStyleCnt="0">
        <dgm:presLayoutVars>
          <dgm:bulletEnabled val="1"/>
        </dgm:presLayoutVars>
      </dgm:prSet>
      <dgm:spPr/>
    </dgm:pt>
    <dgm:pt modelId="{F7FC408C-DDA5-BD4C-88CA-9F448CAE86CD}" type="pres">
      <dgm:prSet presAssocID="{A1A2236C-596F-AC46-B8C4-CCE10A7F83D2}" presName="bgRect" presStyleLbl="alignNode1" presStyleIdx="0" presStyleCnt="3"/>
      <dgm:spPr/>
    </dgm:pt>
    <dgm:pt modelId="{9ECE4DD3-E917-0541-B9C3-512A302B4E03}" type="pres">
      <dgm:prSet presAssocID="{672A9B82-565E-4244-804B-6F9FE8C113B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F385D7B-9AE6-424F-BD61-1C2EC3456C30}" type="pres">
      <dgm:prSet presAssocID="{A1A2236C-596F-AC46-B8C4-CCE10A7F83D2}" presName="nodeRect" presStyleLbl="alignNode1" presStyleIdx="0" presStyleCnt="3">
        <dgm:presLayoutVars>
          <dgm:bulletEnabled val="1"/>
        </dgm:presLayoutVars>
      </dgm:prSet>
      <dgm:spPr/>
    </dgm:pt>
    <dgm:pt modelId="{52E00608-8E0B-B246-B4E4-3529B6532FAD}" type="pres">
      <dgm:prSet presAssocID="{672A9B82-565E-4244-804B-6F9FE8C113BC}" presName="sibTrans" presStyleCnt="0"/>
      <dgm:spPr/>
    </dgm:pt>
    <dgm:pt modelId="{85E57C52-7051-5D42-B3E4-FA1983D31977}" type="pres">
      <dgm:prSet presAssocID="{00A0BC57-E4DE-6D42-B13C-8186D6AFEBA0}" presName="compositeNode" presStyleCnt="0">
        <dgm:presLayoutVars>
          <dgm:bulletEnabled val="1"/>
        </dgm:presLayoutVars>
      </dgm:prSet>
      <dgm:spPr/>
    </dgm:pt>
    <dgm:pt modelId="{6C7DD9C0-89AD-E944-B1F3-80E6A1ECF930}" type="pres">
      <dgm:prSet presAssocID="{00A0BC57-E4DE-6D42-B13C-8186D6AFEBA0}" presName="bgRect" presStyleLbl="alignNode1" presStyleIdx="1" presStyleCnt="3"/>
      <dgm:spPr/>
    </dgm:pt>
    <dgm:pt modelId="{FECD9D58-744D-4A43-8271-B3A25B5DB3A4}" type="pres">
      <dgm:prSet presAssocID="{3088B8AA-91D4-7649-B6EB-2E007F1853A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58BCC8C-99DB-CC4B-B3E6-AC9A3BA40916}" type="pres">
      <dgm:prSet presAssocID="{00A0BC57-E4DE-6D42-B13C-8186D6AFEBA0}" presName="nodeRect" presStyleLbl="alignNode1" presStyleIdx="1" presStyleCnt="3">
        <dgm:presLayoutVars>
          <dgm:bulletEnabled val="1"/>
        </dgm:presLayoutVars>
      </dgm:prSet>
      <dgm:spPr/>
    </dgm:pt>
    <dgm:pt modelId="{2E0125CC-8B0F-0141-B97C-FA726558EF0E}" type="pres">
      <dgm:prSet presAssocID="{3088B8AA-91D4-7649-B6EB-2E007F1853A3}" presName="sibTrans" presStyleCnt="0"/>
      <dgm:spPr/>
    </dgm:pt>
    <dgm:pt modelId="{973BA59E-E2D0-EA42-80E6-BA2CEF0889DB}" type="pres">
      <dgm:prSet presAssocID="{84353941-3EDF-854C-9777-9A3D082D7FCD}" presName="compositeNode" presStyleCnt="0">
        <dgm:presLayoutVars>
          <dgm:bulletEnabled val="1"/>
        </dgm:presLayoutVars>
      </dgm:prSet>
      <dgm:spPr/>
    </dgm:pt>
    <dgm:pt modelId="{8BF59401-A2A3-3442-A53F-EC3420EF8DEF}" type="pres">
      <dgm:prSet presAssocID="{84353941-3EDF-854C-9777-9A3D082D7FCD}" presName="bgRect" presStyleLbl="alignNode1" presStyleIdx="2" presStyleCnt="3"/>
      <dgm:spPr/>
    </dgm:pt>
    <dgm:pt modelId="{CF084ECC-6303-8C41-907E-6CEB8348859E}" type="pres">
      <dgm:prSet presAssocID="{C1AB6020-5653-064E-B142-0039DC39F571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862C36C-C0CC-204A-B179-CEA60E41F547}" type="pres">
      <dgm:prSet presAssocID="{84353941-3EDF-854C-9777-9A3D082D7FC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B828403-5610-144C-B7AA-C46D49428897}" type="presOf" srcId="{00A0BC57-E4DE-6D42-B13C-8186D6AFEBA0}" destId="{6C7DD9C0-89AD-E944-B1F3-80E6A1ECF930}" srcOrd="0" destOrd="0" presId="urn:microsoft.com/office/officeart/2016/7/layout/LinearBlockProcessNumbered"/>
    <dgm:cxn modelId="{1B4AF50F-6BDB-CB4E-B8A6-656F6583C4D7}" type="presOf" srcId="{672A9B82-565E-4244-804B-6F9FE8C113BC}" destId="{9ECE4DD3-E917-0541-B9C3-512A302B4E03}" srcOrd="0" destOrd="0" presId="urn:microsoft.com/office/officeart/2016/7/layout/LinearBlockProcessNumbered"/>
    <dgm:cxn modelId="{A823E312-BCEF-2844-9655-A9C54D7E59FC}" type="presOf" srcId="{00A0BC57-E4DE-6D42-B13C-8186D6AFEBA0}" destId="{C58BCC8C-99DB-CC4B-B3E6-AC9A3BA40916}" srcOrd="1" destOrd="0" presId="urn:microsoft.com/office/officeart/2016/7/layout/LinearBlockProcessNumbered"/>
    <dgm:cxn modelId="{CC04DB3D-6A6C-EF4C-9982-5D7D182B1397}" type="presOf" srcId="{84353941-3EDF-854C-9777-9A3D082D7FCD}" destId="{8BF59401-A2A3-3442-A53F-EC3420EF8DEF}" srcOrd="0" destOrd="0" presId="urn:microsoft.com/office/officeart/2016/7/layout/LinearBlockProcessNumbered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0ADC4384-7C9F-9947-932D-5C00CC10D540}" type="presOf" srcId="{F1EC94B3-DFCF-1A4C-B469-1F45BF500B17}" destId="{FBF9600E-99DE-5B40-B600-4DA15F0F9C4D}" srcOrd="0" destOrd="0" presId="urn:microsoft.com/office/officeart/2016/7/layout/LinearBlockProcessNumbered"/>
    <dgm:cxn modelId="{8C02EF8A-C335-804D-AF1B-156634030E4D}" type="presOf" srcId="{A1A2236C-596F-AC46-B8C4-CCE10A7F83D2}" destId="{F7FC408C-DDA5-BD4C-88CA-9F448CAE86CD}" srcOrd="0" destOrd="0" presId="urn:microsoft.com/office/officeart/2016/7/layout/LinearBlockProcessNumbered"/>
    <dgm:cxn modelId="{08BDCE8F-24D7-634C-B1FB-0596F77CA2FE}" type="presOf" srcId="{84353941-3EDF-854C-9777-9A3D082D7FCD}" destId="{0862C36C-C0CC-204A-B179-CEA60E41F547}" srcOrd="1" destOrd="0" presId="urn:microsoft.com/office/officeart/2016/7/layout/LinearBlockProcessNumbered"/>
    <dgm:cxn modelId="{4FC1B09C-7CFE-B042-ADD8-8B1103ADB4B7}" type="presOf" srcId="{A1A2236C-596F-AC46-B8C4-CCE10A7F83D2}" destId="{9F385D7B-9AE6-424F-BD61-1C2EC3456C30}" srcOrd="1" destOrd="0" presId="urn:microsoft.com/office/officeart/2016/7/layout/LinearBlockProcessNumbered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B311B1AF-5A34-0E4A-A4CE-DA84B3CF9FF2}" srcId="{F1EC94B3-DFCF-1A4C-B469-1F45BF500B17}" destId="{84353941-3EDF-854C-9777-9A3D082D7FCD}" srcOrd="2" destOrd="0" parTransId="{861BAEDD-3078-2A4E-9A8F-7256B3CE1E2E}" sibTransId="{C1AB6020-5653-064E-B142-0039DC39F571}"/>
    <dgm:cxn modelId="{6D4D5FC8-C53F-3646-81CA-60DF72AF4F5D}" type="presOf" srcId="{3088B8AA-91D4-7649-B6EB-2E007F1853A3}" destId="{FECD9D58-744D-4A43-8271-B3A25B5DB3A4}" srcOrd="0" destOrd="0" presId="urn:microsoft.com/office/officeart/2016/7/layout/LinearBlockProcessNumbered"/>
    <dgm:cxn modelId="{D0B0F8F2-42AA-BE46-93AB-89E3676F873D}" type="presOf" srcId="{C1AB6020-5653-064E-B142-0039DC39F571}" destId="{CF084ECC-6303-8C41-907E-6CEB8348859E}" srcOrd="0" destOrd="0" presId="urn:microsoft.com/office/officeart/2016/7/layout/LinearBlockProcessNumbered"/>
    <dgm:cxn modelId="{407CD11F-1EB0-5246-8AB1-E085E7C5D99F}" type="presParOf" srcId="{FBF9600E-99DE-5B40-B600-4DA15F0F9C4D}" destId="{DF3A79F7-BE80-6742-90C0-A14401E946BF}" srcOrd="0" destOrd="0" presId="urn:microsoft.com/office/officeart/2016/7/layout/LinearBlockProcessNumbered"/>
    <dgm:cxn modelId="{B571D4CD-8CD2-ED41-889C-763C7511D280}" type="presParOf" srcId="{DF3A79F7-BE80-6742-90C0-A14401E946BF}" destId="{F7FC408C-DDA5-BD4C-88CA-9F448CAE86CD}" srcOrd="0" destOrd="0" presId="urn:microsoft.com/office/officeart/2016/7/layout/LinearBlockProcessNumbered"/>
    <dgm:cxn modelId="{28965A5A-4679-6448-A216-402D1720B094}" type="presParOf" srcId="{DF3A79F7-BE80-6742-90C0-A14401E946BF}" destId="{9ECE4DD3-E917-0541-B9C3-512A302B4E03}" srcOrd="1" destOrd="0" presId="urn:microsoft.com/office/officeart/2016/7/layout/LinearBlockProcessNumbered"/>
    <dgm:cxn modelId="{C80B9A30-9124-844C-90D5-720373A51DD5}" type="presParOf" srcId="{DF3A79F7-BE80-6742-90C0-A14401E946BF}" destId="{9F385D7B-9AE6-424F-BD61-1C2EC3456C30}" srcOrd="2" destOrd="0" presId="urn:microsoft.com/office/officeart/2016/7/layout/LinearBlockProcessNumbered"/>
    <dgm:cxn modelId="{6DD7490A-C23F-274D-A373-50B041C375F5}" type="presParOf" srcId="{FBF9600E-99DE-5B40-B600-4DA15F0F9C4D}" destId="{52E00608-8E0B-B246-B4E4-3529B6532FAD}" srcOrd="1" destOrd="0" presId="urn:microsoft.com/office/officeart/2016/7/layout/LinearBlockProcessNumbered"/>
    <dgm:cxn modelId="{78F2CC3D-6327-0B44-8648-3BB7F48CD50F}" type="presParOf" srcId="{FBF9600E-99DE-5B40-B600-4DA15F0F9C4D}" destId="{85E57C52-7051-5D42-B3E4-FA1983D31977}" srcOrd="2" destOrd="0" presId="urn:microsoft.com/office/officeart/2016/7/layout/LinearBlockProcessNumbered"/>
    <dgm:cxn modelId="{3FEDD913-0089-164E-B324-362E08EB13E1}" type="presParOf" srcId="{85E57C52-7051-5D42-B3E4-FA1983D31977}" destId="{6C7DD9C0-89AD-E944-B1F3-80E6A1ECF930}" srcOrd="0" destOrd="0" presId="urn:microsoft.com/office/officeart/2016/7/layout/LinearBlockProcessNumbered"/>
    <dgm:cxn modelId="{59F6B1E6-FF1E-1240-89E8-70678E258D0D}" type="presParOf" srcId="{85E57C52-7051-5D42-B3E4-FA1983D31977}" destId="{FECD9D58-744D-4A43-8271-B3A25B5DB3A4}" srcOrd="1" destOrd="0" presId="urn:microsoft.com/office/officeart/2016/7/layout/LinearBlockProcessNumbered"/>
    <dgm:cxn modelId="{47026214-0E1C-E141-A7A3-58316C21616F}" type="presParOf" srcId="{85E57C52-7051-5D42-B3E4-FA1983D31977}" destId="{C58BCC8C-99DB-CC4B-B3E6-AC9A3BA40916}" srcOrd="2" destOrd="0" presId="urn:microsoft.com/office/officeart/2016/7/layout/LinearBlockProcessNumbered"/>
    <dgm:cxn modelId="{176677F9-8547-514D-9469-3EF0ED44FF01}" type="presParOf" srcId="{FBF9600E-99DE-5B40-B600-4DA15F0F9C4D}" destId="{2E0125CC-8B0F-0141-B97C-FA726558EF0E}" srcOrd="3" destOrd="0" presId="urn:microsoft.com/office/officeart/2016/7/layout/LinearBlockProcessNumbered"/>
    <dgm:cxn modelId="{F92B84C3-8F40-5A4A-89F5-7D5233C128DB}" type="presParOf" srcId="{FBF9600E-99DE-5B40-B600-4DA15F0F9C4D}" destId="{973BA59E-E2D0-EA42-80E6-BA2CEF0889DB}" srcOrd="4" destOrd="0" presId="urn:microsoft.com/office/officeart/2016/7/layout/LinearBlockProcessNumbered"/>
    <dgm:cxn modelId="{33B6DD5A-DC45-2F40-B34F-C35D73E12C51}" type="presParOf" srcId="{973BA59E-E2D0-EA42-80E6-BA2CEF0889DB}" destId="{8BF59401-A2A3-3442-A53F-EC3420EF8DEF}" srcOrd="0" destOrd="0" presId="urn:microsoft.com/office/officeart/2016/7/layout/LinearBlockProcessNumbered"/>
    <dgm:cxn modelId="{CF117F3B-B490-FA45-B5FD-D09CC744CF0F}" type="presParOf" srcId="{973BA59E-E2D0-EA42-80E6-BA2CEF0889DB}" destId="{CF084ECC-6303-8C41-907E-6CEB8348859E}" srcOrd="1" destOrd="0" presId="urn:microsoft.com/office/officeart/2016/7/layout/LinearBlockProcessNumbered"/>
    <dgm:cxn modelId="{1234E47F-1423-AD45-A13B-9F0DCDF2CAF9}" type="presParOf" srcId="{973BA59E-E2D0-EA42-80E6-BA2CEF0889DB}" destId="{0862C36C-C0CC-204A-B179-CEA60E41F547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4A699-4A0E-2F47-A8D9-AC52BEE6D089}">
      <dsp:nvSpPr>
        <dsp:cNvPr id="0" name=""/>
        <dsp:cNvSpPr/>
      </dsp:nvSpPr>
      <dsp:spPr>
        <a:xfrm>
          <a:off x="673000" y="346805"/>
          <a:ext cx="2671762" cy="2335456"/>
        </a:xfrm>
        <a:prstGeom prst="rightArrow">
          <a:avLst>
            <a:gd name="adj1" fmla="val 70000"/>
            <a:gd name="adj2" fmla="val 5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Find the most popular neighbourhoods in North York to establish a new restaurant.</a:t>
          </a:r>
        </a:p>
      </dsp:txBody>
      <dsp:txXfrm>
        <a:off x="1340941" y="697123"/>
        <a:ext cx="1302484" cy="1634820"/>
      </dsp:txXfrm>
    </dsp:sp>
    <dsp:sp modelId="{2FCC242E-A9B1-D844-8050-7ADA41C457DC}">
      <dsp:nvSpPr>
        <dsp:cNvPr id="0" name=""/>
        <dsp:cNvSpPr/>
      </dsp:nvSpPr>
      <dsp:spPr>
        <a:xfrm>
          <a:off x="5060" y="846592"/>
          <a:ext cx="1335881" cy="133588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Find</a:t>
          </a:r>
        </a:p>
      </dsp:txBody>
      <dsp:txXfrm>
        <a:off x="200695" y="1042227"/>
        <a:ext cx="944611" cy="944611"/>
      </dsp:txXfrm>
    </dsp:sp>
    <dsp:sp modelId="{B3AD0AE8-3A44-1549-A792-91598F78D230}">
      <dsp:nvSpPr>
        <dsp:cNvPr id="0" name=""/>
        <dsp:cNvSpPr/>
      </dsp:nvSpPr>
      <dsp:spPr>
        <a:xfrm>
          <a:off x="4179689" y="346805"/>
          <a:ext cx="2671762" cy="2335456"/>
        </a:xfrm>
        <a:prstGeom prst="rightArrow">
          <a:avLst>
            <a:gd name="adj1" fmla="val 70000"/>
            <a:gd name="adj2" fmla="val 50000"/>
          </a:avLst>
        </a:prstGeom>
        <a:solidFill>
          <a:schemeClr val="accent5">
            <a:tint val="40000"/>
            <a:alpha val="90000"/>
            <a:hueOff val="7779575"/>
            <a:satOff val="-738"/>
            <a:lumOff val="538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7779575"/>
              <a:satOff val="-738"/>
              <a:lumOff val="5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Benefit entities who wants to start a new restaurant in North York Toronto.</a:t>
          </a:r>
        </a:p>
      </dsp:txBody>
      <dsp:txXfrm>
        <a:off x="4847629" y="697123"/>
        <a:ext cx="1302484" cy="1634820"/>
      </dsp:txXfrm>
    </dsp:sp>
    <dsp:sp modelId="{BCFBCC3E-17C5-BA42-9AB3-7993A459A9CC}">
      <dsp:nvSpPr>
        <dsp:cNvPr id="0" name=""/>
        <dsp:cNvSpPr/>
      </dsp:nvSpPr>
      <dsp:spPr>
        <a:xfrm>
          <a:off x="3511748" y="846592"/>
          <a:ext cx="1335881" cy="1335881"/>
        </a:xfrm>
        <a:prstGeom prst="ellipse">
          <a:avLst/>
        </a:prstGeom>
        <a:solidFill>
          <a:schemeClr val="accent5">
            <a:hueOff val="7693906"/>
            <a:satOff val="-2748"/>
            <a:lumOff val="441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Benefit</a:t>
          </a:r>
        </a:p>
      </dsp:txBody>
      <dsp:txXfrm>
        <a:off x="3707383" y="1042227"/>
        <a:ext cx="944611" cy="944611"/>
      </dsp:txXfrm>
    </dsp:sp>
    <dsp:sp modelId="{4801C7CE-DB8D-BC4E-94FF-84D46AD1572D}">
      <dsp:nvSpPr>
        <dsp:cNvPr id="0" name=""/>
        <dsp:cNvSpPr/>
      </dsp:nvSpPr>
      <dsp:spPr>
        <a:xfrm>
          <a:off x="7686377" y="346805"/>
          <a:ext cx="2671762" cy="2335456"/>
        </a:xfrm>
        <a:prstGeom prst="rightArrow">
          <a:avLst>
            <a:gd name="adj1" fmla="val 70000"/>
            <a:gd name="adj2" fmla="val 50000"/>
          </a:avLst>
        </a:prstGeom>
        <a:solidFill>
          <a:schemeClr val="accent5">
            <a:tint val="40000"/>
            <a:alpha val="90000"/>
            <a:hueOff val="15559149"/>
            <a:satOff val="-1476"/>
            <a:lumOff val="1077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15559149"/>
              <a:satOff val="-1476"/>
              <a:lumOff val="10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Benefit investor who are looking for the area in North York where restaurants are the most popular venue choice.</a:t>
          </a:r>
        </a:p>
      </dsp:txBody>
      <dsp:txXfrm>
        <a:off x="8354317" y="697123"/>
        <a:ext cx="1302484" cy="1634820"/>
      </dsp:txXfrm>
    </dsp:sp>
    <dsp:sp modelId="{33582940-5115-CC4B-9D2B-B76B04EB8856}">
      <dsp:nvSpPr>
        <dsp:cNvPr id="0" name=""/>
        <dsp:cNvSpPr/>
      </dsp:nvSpPr>
      <dsp:spPr>
        <a:xfrm>
          <a:off x="7018436" y="846592"/>
          <a:ext cx="1335881" cy="1335881"/>
        </a:xfrm>
        <a:prstGeom prst="ellipse">
          <a:avLst/>
        </a:prstGeom>
        <a:solidFill>
          <a:schemeClr val="accent5">
            <a:hueOff val="15387812"/>
            <a:satOff val="-5496"/>
            <a:lumOff val="882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Benefit</a:t>
          </a:r>
        </a:p>
      </dsp:txBody>
      <dsp:txXfrm>
        <a:off x="7214071" y="1042227"/>
        <a:ext cx="944611" cy="9446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C42FEA-8ADD-F24A-83AD-1D739B010803}">
      <dsp:nvSpPr>
        <dsp:cNvPr id="0" name=""/>
        <dsp:cNvSpPr/>
      </dsp:nvSpPr>
      <dsp:spPr>
        <a:xfrm>
          <a:off x="0" y="0"/>
          <a:ext cx="8808720" cy="90872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b="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/>
            <a:t>Toronto post code, borough and neighbourhood data </a:t>
          </a:r>
          <a:endParaRPr lang="en-US" sz="1900" kern="1200"/>
        </a:p>
      </dsp:txBody>
      <dsp:txXfrm>
        <a:off x="26616" y="26616"/>
        <a:ext cx="7828139" cy="855488"/>
      </dsp:txXfrm>
    </dsp:sp>
    <dsp:sp modelId="{1FB2F8C0-6670-6A42-87FD-D57A0785BF03}">
      <dsp:nvSpPr>
        <dsp:cNvPr id="0" name=""/>
        <dsp:cNvSpPr/>
      </dsp:nvSpPr>
      <dsp:spPr>
        <a:xfrm>
          <a:off x="777239" y="1060173"/>
          <a:ext cx="8808720" cy="908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Geospatial co-ordinate </a:t>
          </a:r>
          <a:endParaRPr lang="en-US" sz="1900" kern="1200" dirty="0"/>
        </a:p>
      </dsp:txBody>
      <dsp:txXfrm>
        <a:off x="803855" y="1086789"/>
        <a:ext cx="7387579" cy="855488"/>
      </dsp:txXfrm>
    </dsp:sp>
    <dsp:sp modelId="{ADBB98F4-55E9-BC4F-9082-E7A828999C04}">
      <dsp:nvSpPr>
        <dsp:cNvPr id="0" name=""/>
        <dsp:cNvSpPr/>
      </dsp:nvSpPr>
      <dsp:spPr>
        <a:xfrm>
          <a:off x="1554479" y="2120346"/>
          <a:ext cx="8808720" cy="9087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/>
            <a:t>Venue details are provided by Foursquare</a:t>
          </a:r>
          <a:endParaRPr lang="en-US" sz="1900" kern="1200"/>
        </a:p>
      </dsp:txBody>
      <dsp:txXfrm>
        <a:off x="1581095" y="2146962"/>
        <a:ext cx="7387579" cy="855488"/>
      </dsp:txXfrm>
    </dsp:sp>
    <dsp:sp modelId="{ED168CDF-D638-3C41-A129-3D2B81270F97}">
      <dsp:nvSpPr>
        <dsp:cNvPr id="0" name=""/>
        <dsp:cNvSpPr/>
      </dsp:nvSpPr>
      <dsp:spPr>
        <a:xfrm>
          <a:off x="8218051" y="689112"/>
          <a:ext cx="590668" cy="59066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8350951" y="689112"/>
        <a:ext cx="324868" cy="444478"/>
      </dsp:txXfrm>
    </dsp:sp>
    <dsp:sp modelId="{FA7AA7E7-5871-B948-8210-665A2D7DAE7B}">
      <dsp:nvSpPr>
        <dsp:cNvPr id="0" name=""/>
        <dsp:cNvSpPr/>
      </dsp:nvSpPr>
      <dsp:spPr>
        <a:xfrm>
          <a:off x="8995291" y="1743228"/>
          <a:ext cx="590668" cy="59066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9128191" y="1743228"/>
        <a:ext cx="324868" cy="4444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C408C-DDA5-BD4C-88CA-9F448CAE86CD}">
      <dsp:nvSpPr>
        <dsp:cNvPr id="0" name=""/>
        <dsp:cNvSpPr/>
      </dsp:nvSpPr>
      <dsp:spPr>
        <a:xfrm>
          <a:off x="809" y="0"/>
          <a:ext cx="3278981" cy="30290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0" rIns="32389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Handle missing data</a:t>
          </a:r>
        </a:p>
      </dsp:txBody>
      <dsp:txXfrm>
        <a:off x="809" y="1211626"/>
        <a:ext cx="3278981" cy="1817440"/>
      </dsp:txXfrm>
    </dsp:sp>
    <dsp:sp modelId="{9ECE4DD3-E917-0541-B9C3-512A302B4E03}">
      <dsp:nvSpPr>
        <dsp:cNvPr id="0" name=""/>
        <dsp:cNvSpPr/>
      </dsp:nvSpPr>
      <dsp:spPr>
        <a:xfrm>
          <a:off x="809" y="0"/>
          <a:ext cx="3278981" cy="1211626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165100" rIns="32389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600" kern="1200"/>
            <a:t>01</a:t>
          </a:r>
        </a:p>
      </dsp:txBody>
      <dsp:txXfrm>
        <a:off x="809" y="0"/>
        <a:ext cx="3278981" cy="1211626"/>
      </dsp:txXfrm>
    </dsp:sp>
    <dsp:sp modelId="{6C7DD9C0-89AD-E944-B1F3-80E6A1ECF930}">
      <dsp:nvSpPr>
        <dsp:cNvPr id="0" name=""/>
        <dsp:cNvSpPr/>
      </dsp:nvSpPr>
      <dsp:spPr>
        <a:xfrm>
          <a:off x="3542109" y="0"/>
          <a:ext cx="3278981" cy="3029067"/>
        </a:xfrm>
        <a:prstGeom prst="rect">
          <a:avLst/>
        </a:prstGeom>
        <a:solidFill>
          <a:schemeClr val="accent2">
            <a:hueOff val="-2187096"/>
            <a:satOff val="-4210"/>
            <a:lumOff val="294"/>
            <a:alphaOff val="0"/>
          </a:schemeClr>
        </a:solidFill>
        <a:ln w="15875" cap="flat" cmpd="sng" algn="ctr">
          <a:solidFill>
            <a:schemeClr val="accent2">
              <a:hueOff val="-2187096"/>
              <a:satOff val="-4210"/>
              <a:lumOff val="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0" rIns="32389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Consolidate data frames</a:t>
          </a:r>
        </a:p>
      </dsp:txBody>
      <dsp:txXfrm>
        <a:off x="3542109" y="1211626"/>
        <a:ext cx="3278981" cy="1817440"/>
      </dsp:txXfrm>
    </dsp:sp>
    <dsp:sp modelId="{FECD9D58-744D-4A43-8271-B3A25B5DB3A4}">
      <dsp:nvSpPr>
        <dsp:cNvPr id="0" name=""/>
        <dsp:cNvSpPr/>
      </dsp:nvSpPr>
      <dsp:spPr>
        <a:xfrm>
          <a:off x="3542109" y="0"/>
          <a:ext cx="3278981" cy="1211626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165100" rIns="32389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600" kern="1200"/>
            <a:t>02</a:t>
          </a:r>
        </a:p>
      </dsp:txBody>
      <dsp:txXfrm>
        <a:off x="3542109" y="0"/>
        <a:ext cx="3278981" cy="1211626"/>
      </dsp:txXfrm>
    </dsp:sp>
    <dsp:sp modelId="{8BF59401-A2A3-3442-A53F-EC3420EF8DEF}">
      <dsp:nvSpPr>
        <dsp:cNvPr id="0" name=""/>
        <dsp:cNvSpPr/>
      </dsp:nvSpPr>
      <dsp:spPr>
        <a:xfrm>
          <a:off x="7083409" y="0"/>
          <a:ext cx="3278981" cy="3029067"/>
        </a:xfrm>
        <a:prstGeom prst="rect">
          <a:avLst/>
        </a:prstGeom>
        <a:solidFill>
          <a:schemeClr val="accent2">
            <a:hueOff val="-4374192"/>
            <a:satOff val="-8420"/>
            <a:lumOff val="588"/>
            <a:alphaOff val="0"/>
          </a:schemeClr>
        </a:solidFill>
        <a:ln w="15875" cap="flat" cmpd="sng" algn="ctr">
          <a:solidFill>
            <a:schemeClr val="accent2">
              <a:hueOff val="-4374192"/>
              <a:satOff val="-8420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0" rIns="32389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600" b="0" i="0" kern="1200" dirty="0"/>
            <a:t>Feature engineering </a:t>
          </a:r>
        </a:p>
      </dsp:txBody>
      <dsp:txXfrm>
        <a:off x="7083409" y="1211626"/>
        <a:ext cx="3278981" cy="1817440"/>
      </dsp:txXfrm>
    </dsp:sp>
    <dsp:sp modelId="{CF084ECC-6303-8C41-907E-6CEB8348859E}">
      <dsp:nvSpPr>
        <dsp:cNvPr id="0" name=""/>
        <dsp:cNvSpPr/>
      </dsp:nvSpPr>
      <dsp:spPr>
        <a:xfrm>
          <a:off x="7083409" y="0"/>
          <a:ext cx="3278981" cy="1211626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90" tIns="165100" rIns="32389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600" kern="1200"/>
            <a:t>03</a:t>
          </a:r>
        </a:p>
      </dsp:txBody>
      <dsp:txXfrm>
        <a:off x="7083409" y="0"/>
        <a:ext cx="3278981" cy="12116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882DC-974A-1B42-A1F1-6D5AC29C3BB5}" type="datetimeFigureOut">
              <a:rPr lang="en-US" smtClean="0"/>
              <a:t>8/11/21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E61CF-C912-BB49-914D-DF3A9F1E6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29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E61CF-C912-BB49-914D-DF3A9F1E68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56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32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5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9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9252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62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38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23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880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354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92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56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294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1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8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02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4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35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84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158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7" Type="http://schemas.openxmlformats.org/officeDocument/2006/relationships/diagramQuickStyle" Target="../diagrams/quickStyle2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8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DDB1AC0A-ABFD-4BD7-AEA7-984A3A9C0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592667"/>
            <a:ext cx="11617038" cy="3605260"/>
          </a:xfrm>
        </p:spPr>
        <p:txBody>
          <a:bodyPr anchor="b">
            <a:normAutofit/>
          </a:bodyPr>
          <a:lstStyle/>
          <a:p>
            <a:r>
              <a:rPr lang="en-GB" b="1" dirty="0"/>
              <a:t>Predicting the Best Location for Restaurants in North York Toronto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3D05D1E-B5C6-FF4E-9060-75B9E04472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69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/>
              <a:t>Project Purpose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57BA4CD5-A51B-4800-82A9-818BCDEEEF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1378973"/>
              </p:ext>
            </p:extLst>
          </p:nvPr>
        </p:nvGraphicFramePr>
        <p:xfrm>
          <a:off x="914400" y="2532475"/>
          <a:ext cx="10363200" cy="3029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833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pPr lvl="0"/>
            <a:r>
              <a:rPr lang="en-GB" b="1" dirty="0"/>
              <a:t>Data acquisition</a:t>
            </a:r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78236C0-1BC2-DE46-B0E7-21DD373E5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095697"/>
              </p:ext>
            </p:extLst>
          </p:nvPr>
        </p:nvGraphicFramePr>
        <p:xfrm>
          <a:off x="914400" y="2532475"/>
          <a:ext cx="10363200" cy="3029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153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GB" b="1" dirty="0"/>
              <a:t>Data cleaning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943804"/>
              </p:ext>
            </p:extLst>
          </p:nvPr>
        </p:nvGraphicFramePr>
        <p:xfrm>
          <a:off x="914400" y="2532475"/>
          <a:ext cx="10363200" cy="3029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365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5392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Exploratory Data Analysis</a:t>
            </a:r>
            <a:br>
              <a:rPr lang="en-GB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CA37FE8-2E3C-264A-AEDE-87082CC8D3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67384"/>
              </p:ext>
            </p:extLst>
          </p:nvPr>
        </p:nvGraphicFramePr>
        <p:xfrm>
          <a:off x="2143735" y="1671144"/>
          <a:ext cx="7431189" cy="31636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C0A0C2B-786F-1242-9413-78F690B07BF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064" y="5121786"/>
            <a:ext cx="6192653" cy="119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54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8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0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2B47EBE4-F111-DE40-B306-6A69B1343FA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061" y="1448853"/>
            <a:ext cx="6200163" cy="3503092"/>
          </a:xfrm>
          <a:prstGeom prst="roundRect">
            <a:avLst>
              <a:gd name="adj" fmla="val 2392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algn="l"/>
            <a:r>
              <a:rPr lang="en-US" sz="3200" b="1" dirty="0"/>
              <a:t>Predictive Modelling 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741A5C-8004-C248-A39A-7601358F11AF}"/>
              </a:ext>
            </a:extLst>
          </p:cNvPr>
          <p:cNvSpPr txBox="1"/>
          <p:nvPr/>
        </p:nvSpPr>
        <p:spPr>
          <a:xfrm>
            <a:off x="913774" y="2367092"/>
            <a:ext cx="3893978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cap="all"/>
              <a:t>model outcome</a:t>
            </a:r>
            <a:endParaRPr lang="en-US" sz="1600" cap="all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956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1CA2540-FD07-4286-91E4-8D0DE4E50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5" y="4130351"/>
            <a:ext cx="10151464" cy="1099039"/>
          </a:xfrm>
        </p:spPr>
        <p:txBody>
          <a:bodyPr>
            <a:normAutofit/>
          </a:bodyPr>
          <a:lstStyle/>
          <a:p>
            <a:r>
              <a:rPr lang="en-US"/>
              <a:t>Thank you!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4924F5-CDC2-4DFA-82F3-4843ADD67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5" t="89389" r="26987" b="24"/>
          <a:stretch/>
        </p:blipFill>
        <p:spPr>
          <a:xfrm>
            <a:off x="9595556" y="-1"/>
            <a:ext cx="2596444" cy="8727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D59812-6820-446C-B994-0D059C97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27" t="72411" b="13751"/>
          <a:stretch/>
        </p:blipFill>
        <p:spPr>
          <a:xfrm>
            <a:off x="150925" y="5564567"/>
            <a:ext cx="1341545" cy="1293433"/>
          </a:xfrm>
          <a:custGeom>
            <a:avLst/>
            <a:gdLst>
              <a:gd name="connsiteX0" fmla="*/ 0 w 1341545"/>
              <a:gd name="connsiteY0" fmla="*/ 0 h 1293433"/>
              <a:gd name="connsiteX1" fmla="*/ 1341545 w 1341545"/>
              <a:gd name="connsiteY1" fmla="*/ 0 h 1293433"/>
              <a:gd name="connsiteX2" fmla="*/ 1341545 w 1341545"/>
              <a:gd name="connsiteY2" fmla="*/ 1293433 h 1293433"/>
              <a:gd name="connsiteX3" fmla="*/ 150847 w 1341545"/>
              <a:gd name="connsiteY3" fmla="*/ 1293433 h 1293433"/>
              <a:gd name="connsiteX4" fmla="*/ 66240 w 1341545"/>
              <a:gd name="connsiteY4" fmla="*/ 1183451 h 1293433"/>
              <a:gd name="connsiteX5" fmla="*/ 0 w 1341545"/>
              <a:gd name="connsiteY5" fmla="*/ 1061841 h 1293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545" h="1293433">
                <a:moveTo>
                  <a:pt x="0" y="0"/>
                </a:moveTo>
                <a:lnTo>
                  <a:pt x="1341545" y="0"/>
                </a:lnTo>
                <a:lnTo>
                  <a:pt x="1341545" y="1293433"/>
                </a:lnTo>
                <a:lnTo>
                  <a:pt x="150847" y="1293433"/>
                </a:lnTo>
                <a:lnTo>
                  <a:pt x="66240" y="1183451"/>
                </a:lnTo>
                <a:lnTo>
                  <a:pt x="0" y="1061841"/>
                </a:lnTo>
                <a:close/>
              </a:path>
            </a:pathLst>
          </a:custGeom>
        </p:spPr>
      </p:pic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6BBF0E21-740F-4A45-9D34-FD03A357F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24840" y="643467"/>
            <a:ext cx="3142319" cy="31423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844ED7C-1917-40D8-8B42-1B1C27BC5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3" t="43915" r="1" b="18252"/>
          <a:stretch/>
        </p:blipFill>
        <p:spPr>
          <a:xfrm>
            <a:off x="7586661" y="3142319"/>
            <a:ext cx="4605339" cy="37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{7497D8FB-1846-1648-A189-4883752A31FD}tf10001073_mac</Template>
  <TotalTime>5416</TotalTime>
  <Words>116</Words>
  <Application>Microsoft Macintosh PowerPoint</Application>
  <PresentationFormat>Widescreen</PresentationFormat>
  <Paragraphs>25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Droplet</vt:lpstr>
      <vt:lpstr>Predicting the Best Location for Restaurants in North York Toronto</vt:lpstr>
      <vt:lpstr>Project Purpose</vt:lpstr>
      <vt:lpstr>Data acquisition</vt:lpstr>
      <vt:lpstr>Data cleaning  </vt:lpstr>
      <vt:lpstr>Exploratory Data Analysis   </vt:lpstr>
      <vt:lpstr>Predictive Modelling 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Project </dc:title>
  <dc:creator>Yumeng Sun 2017 (T0090311)</dc:creator>
  <cp:lastModifiedBy>b</cp:lastModifiedBy>
  <cp:revision>22</cp:revision>
  <dcterms:created xsi:type="dcterms:W3CDTF">2021-06-21T18:14:26Z</dcterms:created>
  <dcterms:modified xsi:type="dcterms:W3CDTF">2021-08-11T14:15:44Z</dcterms:modified>
</cp:coreProperties>
</file>

<file path=docProps/thumbnail.jpeg>
</file>